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1837" r:id="rId4"/>
    <p:sldId id="1836" r:id="rId5"/>
    <p:sldId id="1839" r:id="rId6"/>
    <p:sldId id="1841" r:id="rId7"/>
    <p:sldId id="1843" r:id="rId8"/>
    <p:sldId id="1840" r:id="rId9"/>
    <p:sldId id="1842" r:id="rId10"/>
    <p:sldId id="1838" r:id="rId11"/>
    <p:sldId id="1844" r:id="rId12"/>
    <p:sldId id="1845" r:id="rId13"/>
    <p:sldId id="1828" r:id="rId14"/>
    <p:sldId id="1832" r:id="rId15"/>
    <p:sldId id="1825" r:id="rId16"/>
    <p:sldId id="263" r:id="rId17"/>
    <p:sldId id="261" r:id="rId18"/>
    <p:sldId id="1816" r:id="rId19"/>
    <p:sldId id="1821" r:id="rId20"/>
    <p:sldId id="1834" r:id="rId21"/>
    <p:sldId id="1820" r:id="rId22"/>
    <p:sldId id="1817" r:id="rId23"/>
    <p:sldId id="1835" r:id="rId24"/>
    <p:sldId id="1819" r:id="rId25"/>
    <p:sldId id="1824" r:id="rId26"/>
    <p:sldId id="1826" r:id="rId27"/>
    <p:sldId id="1823" r:id="rId28"/>
    <p:sldId id="183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24FDE2-BF76-4551-B9DF-1EFDB29F529B}" v="187" dt="2018-09-13T17:12:04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9" autoAdjust="0"/>
    <p:restoredTop sz="85913" autoAdjust="0"/>
  </p:normalViewPr>
  <p:slideViewPr>
    <p:cSldViewPr snapToGrid="0">
      <p:cViewPr varScale="1">
        <p:scale>
          <a:sx n="61" d="100"/>
          <a:sy n="61" d="100"/>
        </p:scale>
        <p:origin x="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all" userId="4aec54f9d355bedc" providerId="LiveId" clId="{4724FDE2-BF76-4551-B9DF-1EFDB29F529B}"/>
    <pc:docChg chg="addSld delSld modSld sldOrd">
      <pc:chgData name="Andrew Hall" userId="4aec54f9d355bedc" providerId="LiveId" clId="{4724FDE2-BF76-4551-B9DF-1EFDB29F529B}" dt="2018-09-13T17:12:04.812" v="180" actId="2696"/>
      <pc:docMkLst>
        <pc:docMk/>
      </pc:docMkLst>
      <pc:sldChg chg="modSp ord">
        <pc:chgData name="Andrew Hall" userId="4aec54f9d355bedc" providerId="LiveId" clId="{4724FDE2-BF76-4551-B9DF-1EFDB29F529B}" dt="2018-09-13T17:10:37.171" v="164" actId="255"/>
        <pc:sldMkLst>
          <pc:docMk/>
          <pc:sldMk cId="2859071109" sldId="261"/>
        </pc:sldMkLst>
        <pc:spChg chg="mod">
          <ac:chgData name="Andrew Hall" userId="4aec54f9d355bedc" providerId="LiveId" clId="{4724FDE2-BF76-4551-B9DF-1EFDB29F529B}" dt="2018-09-13T17:10:37.171" v="164" actId="255"/>
          <ac:spMkLst>
            <pc:docMk/>
            <pc:sldMk cId="2859071109" sldId="261"/>
            <ac:spMk id="2" creationId="{89E36756-4ECC-4563-9847-79578B809B5C}"/>
          </ac:spMkLst>
        </pc:spChg>
      </pc:sldChg>
      <pc:sldChg chg="modAnim">
        <pc:chgData name="Andrew Hall" userId="4aec54f9d355bedc" providerId="LiveId" clId="{4724FDE2-BF76-4551-B9DF-1EFDB29F529B}" dt="2018-09-13T16:52:44.785" v="8"/>
        <pc:sldMkLst>
          <pc:docMk/>
          <pc:sldMk cId="1507861551" sldId="263"/>
        </pc:sldMkLst>
      </pc:sldChg>
      <pc:sldChg chg="modSp modAnim">
        <pc:chgData name="Andrew Hall" userId="4aec54f9d355bedc" providerId="LiveId" clId="{4724FDE2-BF76-4551-B9DF-1EFDB29F529B}" dt="2018-09-13T16:53:24.173" v="12"/>
        <pc:sldMkLst>
          <pc:docMk/>
          <pc:sldMk cId="1433347708" sldId="1816"/>
        </pc:sldMkLst>
        <pc:spChg chg="mod">
          <ac:chgData name="Andrew Hall" userId="4aec54f9d355bedc" providerId="LiveId" clId="{4724FDE2-BF76-4551-B9DF-1EFDB29F529B}" dt="2018-09-13T16:53:02.962" v="10"/>
          <ac:spMkLst>
            <pc:docMk/>
            <pc:sldMk cId="1433347708" sldId="1816"/>
            <ac:spMk id="3" creationId="{EADEAA8B-C6EB-47FF-B7B9-7987EBD543D5}"/>
          </ac:spMkLst>
        </pc:spChg>
      </pc:sldChg>
      <pc:sldChg chg="modSp modAnim">
        <pc:chgData name="Andrew Hall" userId="4aec54f9d355bedc" providerId="LiveId" clId="{4724FDE2-BF76-4551-B9DF-1EFDB29F529B}" dt="2018-09-13T16:57:25.857" v="25"/>
        <pc:sldMkLst>
          <pc:docMk/>
          <pc:sldMk cId="702068641" sldId="1817"/>
        </pc:sldMkLst>
        <pc:spChg chg="mod">
          <ac:chgData name="Andrew Hall" userId="4aec54f9d355bedc" providerId="LiveId" clId="{4724FDE2-BF76-4551-B9DF-1EFDB29F529B}" dt="2018-09-13T16:55:16.818" v="19"/>
          <ac:spMkLst>
            <pc:docMk/>
            <pc:sldMk cId="702068641" sldId="1817"/>
            <ac:spMk id="3" creationId="{EADEAA8B-C6EB-47FF-B7B9-7987EBD543D5}"/>
          </ac:spMkLst>
        </pc:spChg>
      </pc:sldChg>
      <pc:sldChg chg="modAnim">
        <pc:chgData name="Andrew Hall" userId="4aec54f9d355bedc" providerId="LiveId" clId="{4724FDE2-BF76-4551-B9DF-1EFDB29F529B}" dt="2018-09-13T16:58:21.773" v="27"/>
        <pc:sldMkLst>
          <pc:docMk/>
          <pc:sldMk cId="3335486517" sldId="1819"/>
        </pc:sldMkLst>
      </pc:sldChg>
      <pc:sldChg chg="modAnim">
        <pc:chgData name="Andrew Hall" userId="4aec54f9d355bedc" providerId="LiveId" clId="{4724FDE2-BF76-4551-B9DF-1EFDB29F529B}" dt="2018-09-13T16:54:23.437" v="17"/>
        <pc:sldMkLst>
          <pc:docMk/>
          <pc:sldMk cId="3428178220" sldId="1820"/>
        </pc:sldMkLst>
      </pc:sldChg>
      <pc:sldChg chg="modAnim">
        <pc:chgData name="Andrew Hall" userId="4aec54f9d355bedc" providerId="LiveId" clId="{4724FDE2-BF76-4551-B9DF-1EFDB29F529B}" dt="2018-09-13T16:53:44.688" v="14"/>
        <pc:sldMkLst>
          <pc:docMk/>
          <pc:sldMk cId="1313076577" sldId="1821"/>
        </pc:sldMkLst>
      </pc:sldChg>
      <pc:sldChg chg="modAnim">
        <pc:chgData name="Andrew Hall" userId="4aec54f9d355bedc" providerId="LiveId" clId="{4724FDE2-BF76-4551-B9DF-1EFDB29F529B}" dt="2018-09-13T16:52:17.183" v="7"/>
        <pc:sldMkLst>
          <pc:docMk/>
          <pc:sldMk cId="2724791847" sldId="1825"/>
        </pc:sldMkLst>
      </pc:sldChg>
      <pc:sldChg chg="del">
        <pc:chgData name="Andrew Hall" userId="4aec54f9d355bedc" providerId="LiveId" clId="{4724FDE2-BF76-4551-B9DF-1EFDB29F529B}" dt="2018-09-13T17:12:04.812" v="180" actId="2696"/>
        <pc:sldMkLst>
          <pc:docMk/>
          <pc:sldMk cId="4165050121" sldId="1827"/>
        </pc:sldMkLst>
      </pc:sldChg>
      <pc:sldChg chg="modAnim">
        <pc:chgData name="Andrew Hall" userId="4aec54f9d355bedc" providerId="LiveId" clId="{4724FDE2-BF76-4551-B9DF-1EFDB29F529B}" dt="2018-09-13T16:51:15.405" v="2"/>
        <pc:sldMkLst>
          <pc:docMk/>
          <pc:sldMk cId="2254240079" sldId="1828"/>
        </pc:sldMkLst>
      </pc:sldChg>
      <pc:sldChg chg="del">
        <pc:chgData name="Andrew Hall" userId="4aec54f9d355bedc" providerId="LiveId" clId="{4724FDE2-BF76-4551-B9DF-1EFDB29F529B}" dt="2018-09-13T06:58:24.272" v="0" actId="2696"/>
        <pc:sldMkLst>
          <pc:docMk/>
          <pc:sldMk cId="2377155957" sldId="1829"/>
        </pc:sldMkLst>
      </pc:sldChg>
      <pc:sldChg chg="modAnim">
        <pc:chgData name="Andrew Hall" userId="4aec54f9d355bedc" providerId="LiveId" clId="{4724FDE2-BF76-4551-B9DF-1EFDB29F529B}" dt="2018-09-13T16:52:05.744" v="6"/>
        <pc:sldMkLst>
          <pc:docMk/>
          <pc:sldMk cId="2208480380" sldId="1832"/>
        </pc:sldMkLst>
      </pc:sldChg>
      <pc:sldChg chg="modSp add">
        <pc:chgData name="Andrew Hall" userId="4aec54f9d355bedc" providerId="LiveId" clId="{4724FDE2-BF76-4551-B9DF-1EFDB29F529B}" dt="2018-09-13T17:02:06.377" v="139"/>
        <pc:sldMkLst>
          <pc:docMk/>
          <pc:sldMk cId="1473222031" sldId="1833"/>
        </pc:sldMkLst>
        <pc:spChg chg="mod">
          <ac:chgData name="Andrew Hall" userId="4aec54f9d355bedc" providerId="LiveId" clId="{4724FDE2-BF76-4551-B9DF-1EFDB29F529B}" dt="2018-09-13T17:02:06.377" v="139"/>
          <ac:spMkLst>
            <pc:docMk/>
            <pc:sldMk cId="1473222031" sldId="1833"/>
            <ac:spMk id="2" creationId="{89F0E6B0-2102-49B2-892E-B7E2F124EBD1}"/>
          </ac:spMkLst>
        </pc:spChg>
        <pc:spChg chg="mod">
          <ac:chgData name="Andrew Hall" userId="4aec54f9d355bedc" providerId="LiveId" clId="{4724FDE2-BF76-4551-B9DF-1EFDB29F529B}" dt="2018-09-13T16:58:44.066" v="48" actId="20577"/>
          <ac:spMkLst>
            <pc:docMk/>
            <pc:sldMk cId="1473222031" sldId="1833"/>
            <ac:spMk id="3" creationId="{9FBE1DAD-FED1-4D83-9A9E-58A736ABCFFC}"/>
          </ac:spMkLst>
        </pc:spChg>
      </pc:sldChg>
      <pc:sldChg chg="modSp add ord">
        <pc:chgData name="Andrew Hall" userId="4aec54f9d355bedc" providerId="LiveId" clId="{4724FDE2-BF76-4551-B9DF-1EFDB29F529B}" dt="2018-09-13T17:11:39.200" v="170" actId="20577"/>
        <pc:sldMkLst>
          <pc:docMk/>
          <pc:sldMk cId="3931202799" sldId="1834"/>
        </pc:sldMkLst>
        <pc:spChg chg="mod">
          <ac:chgData name="Andrew Hall" userId="4aec54f9d355bedc" providerId="LiveId" clId="{4724FDE2-BF76-4551-B9DF-1EFDB29F529B}" dt="2018-09-13T17:11:39.200" v="170" actId="20577"/>
          <ac:spMkLst>
            <pc:docMk/>
            <pc:sldMk cId="3931202799" sldId="1834"/>
            <ac:spMk id="2" creationId="{89E36756-4ECC-4563-9847-79578B809B5C}"/>
          </ac:spMkLst>
        </pc:spChg>
      </pc:sldChg>
      <pc:sldChg chg="modSp add ord">
        <pc:chgData name="Andrew Hall" userId="4aec54f9d355bedc" providerId="LiveId" clId="{4724FDE2-BF76-4551-B9DF-1EFDB29F529B}" dt="2018-09-13T17:12:02.480" v="179" actId="20577"/>
        <pc:sldMkLst>
          <pc:docMk/>
          <pc:sldMk cId="1701078006" sldId="1835"/>
        </pc:sldMkLst>
        <pc:spChg chg="mod">
          <ac:chgData name="Andrew Hall" userId="4aec54f9d355bedc" providerId="LiveId" clId="{4724FDE2-BF76-4551-B9DF-1EFDB29F529B}" dt="2018-09-13T17:12:02.480" v="179" actId="20577"/>
          <ac:spMkLst>
            <pc:docMk/>
            <pc:sldMk cId="1701078006" sldId="1835"/>
            <ac:spMk id="2" creationId="{89E36756-4ECC-4563-9847-79578B809B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6B1E6-C217-4B17-BDA1-F8F4E8C9404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1A835-FA3B-4555-AB65-2B7F8EB4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3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27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years of experience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1A835-FA3B-4555-AB65-2B7F8EB44F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6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pla</a:t>
            </a:r>
            <a:r>
              <a:rPr lang="en-AU" dirty="0"/>
              <a:t> =&gt; sloth (</a:t>
            </a:r>
            <a:r>
              <a:rPr lang="en-AU" dirty="0" err="1"/>
              <a:t>sloti</a:t>
            </a:r>
            <a:r>
              <a:rPr lang="en-AU" dirty="0"/>
              <a:t>)</a:t>
            </a:r>
          </a:p>
          <a:p>
            <a:r>
              <a:rPr lang="en-US" dirty="0"/>
              <a:t>N</a:t>
            </a:r>
            <a:r>
              <a:rPr lang="en-AU" dirty="0"/>
              <a:t>ok =&gt; panda</a:t>
            </a:r>
          </a:p>
          <a:p>
            <a:r>
              <a:rPr lang="en-US" dirty="0"/>
              <a:t>O</a:t>
            </a:r>
            <a:r>
              <a:rPr lang="en-AU" dirty="0" err="1"/>
              <a:t>strich</a:t>
            </a:r>
            <a:r>
              <a:rPr lang="en-AU" dirty="0"/>
              <a:t> =&gt; quack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1A835-FA3B-4555-AB65-2B7F8EB44F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0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Wednesday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1A835-FA3B-4555-AB65-2B7F8EB44F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9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86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8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9596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0199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12006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184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097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0700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071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1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36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320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30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10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4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49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5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06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ure5ServiceSample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otnetazuredev" TargetMode="External"/><Relationship Id="rId2" Type="http://schemas.openxmlformats.org/officeDocument/2006/relationships/hyperlink" Target="https://aka.ms/webdevblog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ka.ms/migratetoclou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idchenk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github.com/kidchen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0922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hacktoberfest 2018">
            <a:extLst>
              <a:ext uri="{FF2B5EF4-FFF2-40B4-BE49-F238E27FC236}">
                <a16:creationId xmlns:a16="http://schemas.microsoft.com/office/drawing/2014/main" id="{141CB665-CA4A-42AF-ABC6-920AF456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414588"/>
            <a:ext cx="6019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862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Azure Services Every .NET Developer Needs to Know</a:t>
            </a:r>
          </a:p>
        </p:txBody>
      </p:sp>
    </p:spTree>
    <p:extLst>
      <p:ext uri="{BB962C8B-B14F-4D97-AF65-F5344CB8AC3E}">
        <p14:creationId xmlns:p14="http://schemas.microsoft.com/office/powerpoint/2010/main" val="36729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C488A-F792-45B4-8D0B-071D9517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Terminology</a:t>
            </a:r>
          </a:p>
          <a:p>
            <a:pPr marL="0" indent="0">
              <a:buNone/>
            </a:pPr>
            <a:r>
              <a:rPr lang="en-US" dirty="0"/>
              <a:t>Hosting applications in Azure</a:t>
            </a:r>
          </a:p>
          <a:p>
            <a:pPr marL="0" indent="0">
              <a:buNone/>
            </a:pPr>
            <a:r>
              <a:rPr lang="en-US" dirty="0"/>
              <a:t>Modernizing an application for the cloud</a:t>
            </a:r>
          </a:p>
          <a:p>
            <a:pPr marL="0" indent="0">
              <a:buNone/>
            </a:pPr>
            <a:r>
              <a:rPr lang="en-US" dirty="0"/>
              <a:t>Introducing DevOps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5C380-1831-4634-A695-428333CD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54240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8F4AF-2184-4C3D-9CBF-AEB36C479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0970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Account</a:t>
            </a:r>
            <a:r>
              <a:rPr lang="en-US" dirty="0"/>
              <a:t> Your Azure account is the credentials that you sign into Azure with (e.g. what you would use to log into the Azure Portal).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dirty="0"/>
              <a:t>Subscription </a:t>
            </a:r>
            <a:r>
              <a:rPr lang="en-US" dirty="0"/>
              <a:t>The billing plan that Azure resources are created inside. These can either be individual or managed by your company. Your account can be associated with multiple subscriptions.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D71B79-6B79-4ED5-A094-602E25DB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</a:t>
            </a:r>
          </a:p>
        </p:txBody>
      </p:sp>
    </p:spTree>
    <p:extLst>
      <p:ext uri="{BB962C8B-B14F-4D97-AF65-F5344CB8AC3E}">
        <p14:creationId xmlns:p14="http://schemas.microsoft.com/office/powerpoint/2010/main" val="2208480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8F4AF-2184-4C3D-9CBF-AEB36C479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004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Resource: Any service created in Azure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Resource Group: Groups Azure resources.  All resources must be placed into a resource group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Provisioning: Creating Azure resources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D71B79-6B79-4ED5-A094-602E25DB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2479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8598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Hosting	</a:t>
            </a:r>
          </a:p>
          <a:p>
            <a:pPr marL="0" indent="0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You provide the code</a:t>
            </a:r>
          </a:p>
          <a:p>
            <a:pPr marL="0" indent="0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Azure runs the code you wrote </a:t>
            </a:r>
          </a:p>
          <a:p>
            <a:pPr marL="0" indent="0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e.g. Running an ASP.NET app</a:t>
            </a:r>
          </a:p>
          <a:p>
            <a:pPr marL="0" indent="0">
              <a:buNone/>
            </a:pPr>
            <a:r>
              <a:rPr lang="en-US" sz="3600" b="1" dirty="0"/>
              <a:t>Service 	</a:t>
            </a:r>
          </a:p>
          <a:p>
            <a:pPr marL="0" indent="0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You provide data/information</a:t>
            </a:r>
          </a:p>
          <a:p>
            <a:pPr marL="0" indent="0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Azure’s implementation takes action on what was 	provided </a:t>
            </a:r>
          </a:p>
          <a:p>
            <a:pPr marL="0" indent="0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e.g. Blob storage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vs. Service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70816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5000" dirty="0"/>
              <a:t>Services #1 and #2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BBB4-A0C9-4A8A-8C3C-433274A4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#1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AA8B-C6EB-47FF-B7B9-7987EBD54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336298"/>
          </a:xfrm>
        </p:spPr>
        <p:txBody>
          <a:bodyPr/>
          <a:lstStyle/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Web Apps, Mobile Apps, API Apps, Logic Apps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Great for front-end Web apps and Web APIs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Fully managed: OS patching, High Availability, Scaling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Diagnostics &amp; monitoring integration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Deployment slots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First class Visual Studio integration</a:t>
            </a:r>
          </a:p>
        </p:txBody>
      </p:sp>
    </p:spTree>
    <p:extLst>
      <p:ext uri="{BB962C8B-B14F-4D97-AF65-F5344CB8AC3E}">
        <p14:creationId xmlns:p14="http://schemas.microsoft.com/office/powerpoint/2010/main" val="1433347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3F98-95E6-4879-8713-FDAE1CF8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SQL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F4C24-F7F9-4FF1-9A5C-8DC692A6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11166803" cy="2794611"/>
          </a:xfrm>
        </p:spPr>
        <p:txBody>
          <a:bodyPr/>
          <a:lstStyle/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Built from the same code as SQL Server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Updates available in Azure before SQL Server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Managed: Automatic patching, high availability, and scalability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Extensive monitoring and alerting capabilities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313076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Azure Services Every .NET Developer Needs to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Jose Barbosa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70816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5000" dirty="0"/>
              <a:t>Services #3 and #4</a:t>
            </a:r>
          </a:p>
        </p:txBody>
      </p:sp>
    </p:spTree>
    <p:extLst>
      <p:ext uri="{BB962C8B-B14F-4D97-AF65-F5344CB8AC3E}">
        <p14:creationId xmlns:p14="http://schemas.microsoft.com/office/powerpoint/2010/main" val="39312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BBB4-A0C9-4A8A-8C3C-433274A4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Azure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AA8B-C6EB-47FF-B7B9-7987EBD54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45298"/>
            <a:ext cx="11018520" cy="4419671"/>
          </a:xfrm>
        </p:spPr>
        <p:txBody>
          <a:bodyPr/>
          <a:lstStyle/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Managed, Scalable and secure data storage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Blobs – object and file storage via an HTTPS URL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Tables – </a:t>
            </a:r>
            <a:r>
              <a:rPr lang="en-US" sz="3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noSQL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key/value data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Queues – messages and work items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Files – mountable file shares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Automatically replicated and backed up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Optional geo-replication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x-archive, cold storage, soft delete, snapshot and restore</a:t>
            </a:r>
          </a:p>
        </p:txBody>
      </p:sp>
    </p:spTree>
    <p:extLst>
      <p:ext uri="{BB962C8B-B14F-4D97-AF65-F5344CB8AC3E}">
        <p14:creationId xmlns:p14="http://schemas.microsoft.com/office/powerpoint/2010/main" val="3428178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BBB4-A0C9-4A8A-8C3C-433274A4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AA8B-C6EB-47FF-B7B9-7987EBD54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/>
          <a:lstStyle/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Serverless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Never create or manage VMs or clusters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Auto-scales automatically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Event driven execution off of HTTP, Queues, Timer, etc.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Great for simple jobs and workers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Pay only for CPU and memory used during execution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First class 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702068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70816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5000" dirty="0"/>
              <a:t>Service #5</a:t>
            </a:r>
          </a:p>
        </p:txBody>
      </p:sp>
    </p:spTree>
    <p:extLst>
      <p:ext uri="{BB962C8B-B14F-4D97-AF65-F5344CB8AC3E}">
        <p14:creationId xmlns:p14="http://schemas.microsoft.com/office/powerpoint/2010/main" val="17010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BBB4-A0C9-4A8A-8C3C-433274A4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Azure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AA8B-C6EB-47FF-B7B9-7987EBD54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779496"/>
          </a:xfrm>
        </p:spPr>
        <p:txBody>
          <a:bodyPr/>
          <a:lstStyle/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Built in monitoring and diagnostics for failures and slow performance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Rich diagnostic data to root cause issues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Collects metrics, logs, requests, dependencies, correlation ids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Distributed E2E tracing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Snapshot debugging in production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Profiler for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35486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43026-4AA3-4ADE-905E-7E951517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Honorable Mentions</a:t>
            </a:r>
            <a:r>
              <a:rPr lang="en-US"/>
              <a:t> (</a:t>
            </a:r>
            <a:r>
              <a:rPr lang="en-US" dirty="0"/>
              <a:t>if we had more time)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DE3-B90B-4A9C-913F-7B537289D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3824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Hosting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Kubernetes Service –Kubernetes and Container Orchestration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Service Fabric (Mesh) – distributed microservice apps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App Service Linux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Services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Key Vault – store secrets and read out using managed identity or certificate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 Bus – more sophisticated queues, topic routing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SQL Managed Instance – dedicated, full control, lift and shift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Cosmos DB – Modern database designed for the cloud</a:t>
            </a:r>
          </a:p>
          <a:p>
            <a:pPr marL="236546" lvl="1" indent="0"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Active Directory – Active Directory support in Azure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61586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D64F07-D29D-45A4-BED7-2062830DE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Storage Explorer</a:t>
            </a:r>
          </a:p>
          <a:p>
            <a:r>
              <a:rPr lang="en-US" dirty="0"/>
              <a:t>Azure CLI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EE14F-FB4C-4853-83A5-139C6FBA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shown</a:t>
            </a:r>
          </a:p>
        </p:txBody>
      </p:sp>
    </p:spTree>
    <p:extLst>
      <p:ext uri="{BB962C8B-B14F-4D97-AF65-F5344CB8AC3E}">
        <p14:creationId xmlns:p14="http://schemas.microsoft.com/office/powerpoint/2010/main" val="424120959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4BB192-620D-4100-8EA3-C3A918C9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2F844-14E9-4AD8-A3A1-178253AFD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42917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900" dirty="0"/>
              <a:t>App Service for Web and API hosting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900" dirty="0"/>
              <a:t>SQL Database for storing relational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900" dirty="0"/>
              <a:t>Storage for objects, files, queues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900" dirty="0"/>
              <a:t>Functions for simple backend jobs and triggers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900" dirty="0"/>
              <a:t>Azure Monitor for application monitoring and diagnostics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3900" dirty="0"/>
              <a:t>Get the code: </a:t>
            </a:r>
            <a:r>
              <a:rPr lang="en-US" sz="39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2"/>
              </a:rPr>
              <a:t>https://aka.ms/Azure5ServiceSample</a:t>
            </a:r>
            <a:r>
              <a:rPr lang="en-US" sz="39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3702882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0E6B0-2102-49B2-892E-B7E2F124E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https://aka.ms/webdevblog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https://aka.ms/dotnetazuredev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https://aka.ms/migratetocloud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E1DAD-FED1-4D83-9A9E-58A736AB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14732220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8047" y="3188730"/>
            <a:ext cx="4299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4000" dirty="0"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pt-BR" altLang="pt-BR" sz="4000" dirty="0" err="1"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kidchenko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568047" y="3932660"/>
            <a:ext cx="2931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github.com/kidchenko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D2601-FF2B-486E-AEC8-92D67D506E5B}"/>
              </a:ext>
            </a:extLst>
          </p:cNvPr>
          <p:cNvSpPr txBox="1"/>
          <p:nvPr/>
        </p:nvSpPr>
        <p:spPr>
          <a:xfrm>
            <a:off x="543146" y="533591"/>
            <a:ext cx="28282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OL</a:t>
            </a:r>
            <a:r>
              <a:rPr lang="pt-BR" sz="6600" b="1" dirty="0"/>
              <a:t>Á!</a:t>
            </a:r>
            <a:endParaRPr lang="en-AU" sz="6600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58382EB-291F-4CB4-AE94-1D8FD277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2029937"/>
            <a:ext cx="11354714" cy="1158793"/>
          </a:xfrm>
        </p:spPr>
        <p:txBody>
          <a:bodyPr/>
          <a:lstStyle/>
          <a:p>
            <a:r>
              <a:rPr lang="en-US" dirty="0"/>
              <a:t>Jose Barbosa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28645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743DAA-A6DF-431D-8D92-32D31D27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40200"/>
          </a:xfrm>
          <a:prstGeom prst="rect">
            <a:avLst/>
          </a:prstGeom>
        </p:spPr>
      </p:pic>
      <p:pic>
        <p:nvPicPr>
          <p:cNvPr id="1026" name="Picture 2" descr="Image result for jetabroad thailand">
            <a:extLst>
              <a:ext uri="{FF2B5EF4-FFF2-40B4-BE49-F238E27FC236}">
                <a16:creationId xmlns:a16="http://schemas.microsoft.com/office/drawing/2014/main" id="{702654EB-E140-44D3-93A0-4F3B74A1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5" y="4423908"/>
            <a:ext cx="2571565" cy="216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tabroad thailand">
            <a:extLst>
              <a:ext uri="{FF2B5EF4-FFF2-40B4-BE49-F238E27FC236}">
                <a16:creationId xmlns:a16="http://schemas.microsoft.com/office/drawing/2014/main" id="{F92A899A-B965-43AC-844E-F61096A5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35" y="4424460"/>
            <a:ext cx="1530165" cy="21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75314-53B5-444B-BE56-D2A175065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2" y="4409562"/>
            <a:ext cx="2171700" cy="2171700"/>
          </a:xfrm>
          <a:prstGeom prst="rect">
            <a:avLst/>
          </a:prstGeom>
        </p:spPr>
      </p:pic>
      <p:pic>
        <p:nvPicPr>
          <p:cNvPr id="1030" name="Picture 6" descr="Image result for jetabroad">
            <a:extLst>
              <a:ext uri="{FF2B5EF4-FFF2-40B4-BE49-F238E27FC236}">
                <a16:creationId xmlns:a16="http://schemas.microsoft.com/office/drawing/2014/main" id="{DF100EBB-AE4A-4CC1-BB33-82DEA599E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85" y="5043052"/>
            <a:ext cx="302203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436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2F48D2-0B36-488A-AD60-3DB3AEE3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48" y="756745"/>
            <a:ext cx="7073600" cy="50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549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FAFA4-1AD6-4044-AC6B-9F858D70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62" y="361950"/>
            <a:ext cx="58578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42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4CD69B-8957-4B3C-8C69-1748E34B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076" y="709448"/>
            <a:ext cx="4798817" cy="52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57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dagascar movie">
            <a:extLst>
              <a:ext uri="{FF2B5EF4-FFF2-40B4-BE49-F238E27FC236}">
                <a16:creationId xmlns:a16="http://schemas.microsoft.com/office/drawing/2014/main" id="{CF2CFC5C-F207-470B-8DAE-CE85FA60B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1134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755A0-9511-4FA0-A19C-669C5283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60" y="599090"/>
            <a:ext cx="7364079" cy="565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1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428</Words>
  <Application>Microsoft Office PowerPoint</Application>
  <PresentationFormat>Widescreen</PresentationFormat>
  <Paragraphs>115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Dotnet_Template</vt:lpstr>
      <vt:lpstr>PowerPoint Presentation</vt:lpstr>
      <vt:lpstr>5 Azure Services Every .NET Developer Needs to Know</vt:lpstr>
      <vt:lpstr>Jose Barbosa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Azure Services Every .NET Developer Needs to Know</vt:lpstr>
      <vt:lpstr>Agenda</vt:lpstr>
      <vt:lpstr>Accounts</vt:lpstr>
      <vt:lpstr>Resources</vt:lpstr>
      <vt:lpstr>Hosting vs. Service</vt:lpstr>
      <vt:lpstr>Demo Services #1 and #2</vt:lpstr>
      <vt:lpstr>#1 App Service</vt:lpstr>
      <vt:lpstr>#2 SQL Database</vt:lpstr>
      <vt:lpstr>Demo Services #3 and #4</vt:lpstr>
      <vt:lpstr>#3 Azure Storage</vt:lpstr>
      <vt:lpstr>#4 Azure Functions</vt:lpstr>
      <vt:lpstr>Demo Service #5</vt:lpstr>
      <vt:lpstr>#5 Azure Monitor</vt:lpstr>
      <vt:lpstr>Honorable Mentions (if we had more time)</vt:lpstr>
      <vt:lpstr>Tools shown</vt:lpstr>
      <vt:lpstr>Summary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Hall (DEVDIV)</dc:creator>
  <cp:lastModifiedBy>José Barbosa</cp:lastModifiedBy>
  <cp:revision>11</cp:revision>
  <dcterms:created xsi:type="dcterms:W3CDTF">2018-09-13T06:51:04Z</dcterms:created>
  <dcterms:modified xsi:type="dcterms:W3CDTF">2018-10-27T01:45:24Z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andrehal@microsoft.com</vt:lpwstr>
  </property>
  <property fmtid="{D5CDD505-2E9C-101B-9397-08002B2CF9AE}" pid="5" name="MSIP_Label_f42aa342-8706-4288-bd11-ebb85995028c_SetDate">
    <vt:lpwstr>2018-09-13T06:52:46.4071455Z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